
<file path=[Content_Types].xml><?xml version="1.0" encoding="utf-8"?>
<Types xmlns="http://schemas.openxmlformats.org/package/2006/content-types">
  <Default Extension="png" ContentType="image/png"/>
  <Default Extension="tmp" ContentType="image/png"/>
  <Default Extension="svg" ContentType="image/svg+xml"/>
  <Default Extension="jpeg" ContentType="image/jpeg"/>
  <Default Extension="glb" ContentType="model/gltf.binary"/>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7"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70" autoAdjust="0"/>
    <p:restoredTop sz="94645" autoAdjust="0"/>
  </p:normalViewPr>
  <p:slideViewPr>
    <p:cSldViewPr snapToGrid="0">
      <p:cViewPr varScale="1">
        <p:scale>
          <a:sx n="78" d="100"/>
          <a:sy n="78" d="100"/>
        </p:scale>
        <p:origin x="82" y="7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svg>
</file>

<file path=ppt/media/image11.png>
</file>

<file path=ppt/media/image2.jpeg>
</file>

<file path=ppt/media/image3.jpeg>
</file>

<file path=ppt/media/image4.jpeg>
</file>

<file path=ppt/media/image5.png>
</file>

<file path=ppt/media/image6.jpg>
</file>

<file path=ppt/media/image7.tmp>
</file>

<file path=ppt/media/image8.tmp>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F7F46-0251-45B2-9112-4875015B47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7A93DE9-2F0C-4310-9615-D708577DF8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F924558-54E7-483E-9C75-9DE07D6AC1CF}"/>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E2F907D6-DBA8-4169-B8D4-D549DC8A88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ED4591-E8BE-4054-A6B1-97A02C832539}"/>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619595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642E1-C960-4897-ADBB-74B367C20FB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3F6795F-8376-440C-A63C-3774B36345B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B87586-81B8-48F8-99E9-422DE880845C}"/>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7C3EC06E-0224-4572-A553-4A1E0443C33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FCFAF8-7D8E-4577-B917-24974BCD456D}"/>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20372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B9539B-18DB-4354-8687-7E31FC52B6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336584-0E4C-4690-A938-AD64331242D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FC6346-9782-4A2D-856E-10E6D145CDDF}"/>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BDDEBCEB-4B3D-4F98-95F9-78048DE8B3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FF9C80-8E12-474B-93D0-9397AE715DA0}"/>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639871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96FD3-4D6A-4DC6-86BC-9C9F0A9B64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8AEBB23-1B23-4365-B8FD-9AAA27567EE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284A23-2AD4-4123-89E8-C38F23FD8EC4}"/>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B6FB9915-58E3-49B1-AEEF-1D7C46F113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4E0758-3D4E-4BB3-B665-5D2933DBD8F2}"/>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94637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6AC3-63B4-4F89-8598-0FBF39B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B6CB54B-96BD-4757-B0B4-D7376E4A7D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D930F72-48B6-49A3-8A39-CF9A5FAB7391}"/>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9355A004-C30D-41CB-AB9D-BE98F7BC4A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612975-21C5-45EA-BD8B-2E887838F81C}"/>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93318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4A9F4-FC6A-4DEA-97E1-D021FFE30C7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6E2B8EA-2E7B-446B-B19C-4A1220AA992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E8AC638-AEDC-49E7-A361-0626DD365D9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17B66CF-47D6-4979-A579-2F5ADDB584AA}"/>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6" name="Footer Placeholder 5">
            <a:extLst>
              <a:ext uri="{FF2B5EF4-FFF2-40B4-BE49-F238E27FC236}">
                <a16:creationId xmlns:a16="http://schemas.microsoft.com/office/drawing/2014/main" id="{8ADEFF4F-7503-405B-AE25-33F6356913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EB0BB3-CA39-46A0-A17D-7D2D1270775E}"/>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93514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C55DF-AD67-43A2-8293-915B5452683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4675C75-798A-483C-A99E-976084697B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7E9CC6D-AA30-4F8A-945B-FFB867F3F0B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6C2F49-BB45-4412-B948-A8B08F4D6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1A98C48-A0C0-40D6-BB6D-BE60AD5BF81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9D719AB-8754-4889-8937-90C4D9573D51}"/>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8" name="Footer Placeholder 7">
            <a:extLst>
              <a:ext uri="{FF2B5EF4-FFF2-40B4-BE49-F238E27FC236}">
                <a16:creationId xmlns:a16="http://schemas.microsoft.com/office/drawing/2014/main" id="{25347506-B365-4B0E-ADA2-46E9584B701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01004FC-B225-4BD3-8298-76497E71ECF0}"/>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036631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6D5F3-7C88-4770-9D5D-9FD3B659D15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29B4610-F40F-426F-876B-6A0F99657684}"/>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4" name="Footer Placeholder 3">
            <a:extLst>
              <a:ext uri="{FF2B5EF4-FFF2-40B4-BE49-F238E27FC236}">
                <a16:creationId xmlns:a16="http://schemas.microsoft.com/office/drawing/2014/main" id="{86E2AA5C-02C5-4414-AF70-9AB27B7C6A8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F4C89CA-49A5-49EC-A4F7-BCC1BD7FC4A4}"/>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937798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0FAC25-3E7C-4A36-A779-C49AA4191BBA}"/>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3" name="Footer Placeholder 2">
            <a:extLst>
              <a:ext uri="{FF2B5EF4-FFF2-40B4-BE49-F238E27FC236}">
                <a16:creationId xmlns:a16="http://schemas.microsoft.com/office/drawing/2014/main" id="{3EAF5FC4-4428-4F4C-9973-44C25187BCA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B32A55-3960-4EE7-A028-E3BB989DC0C7}"/>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383415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5CE8C-4A13-418C-A83C-8954271AB2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34A8931-14C8-400C-BDF9-6CCD7AD0FC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B0DD11-796C-4269-92F0-E3C2306C2F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342B4D-BA85-4377-B78E-6711C9B7E021}"/>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6" name="Footer Placeholder 5">
            <a:extLst>
              <a:ext uri="{FF2B5EF4-FFF2-40B4-BE49-F238E27FC236}">
                <a16:creationId xmlns:a16="http://schemas.microsoft.com/office/drawing/2014/main" id="{E8A1EBE5-AF19-48A4-80F8-EEDA816F2B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EC62D9-0A8A-404D-9B94-3124B93DD1C1}"/>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3984429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856B2-7975-4C32-9DB7-344F8BA49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FB1DB3-E149-4665-927B-0DA3A4AD82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4A646F2-B357-4A98-BFBC-B91999EC63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464DA57-2EF1-41A7-9412-97E539B9BAD5}"/>
              </a:ext>
            </a:extLst>
          </p:cNvPr>
          <p:cNvSpPr>
            <a:spLocks noGrp="1"/>
          </p:cNvSpPr>
          <p:nvPr>
            <p:ph type="dt" sz="half" idx="10"/>
          </p:nvPr>
        </p:nvSpPr>
        <p:spPr/>
        <p:txBody>
          <a:bodyPr/>
          <a:lstStyle/>
          <a:p>
            <a:fld id="{12DE61D6-15A8-4920-8DAF-294360AA717D}" type="datetimeFigureOut">
              <a:rPr lang="en-IN" smtClean="0"/>
              <a:t>05-12-2025</a:t>
            </a:fld>
            <a:endParaRPr lang="en-IN"/>
          </a:p>
        </p:txBody>
      </p:sp>
      <p:sp>
        <p:nvSpPr>
          <p:cNvPr id="6" name="Footer Placeholder 5">
            <a:extLst>
              <a:ext uri="{FF2B5EF4-FFF2-40B4-BE49-F238E27FC236}">
                <a16:creationId xmlns:a16="http://schemas.microsoft.com/office/drawing/2014/main" id="{56A83C26-4E2D-4A8C-98CB-B632BE4D1AC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990B01-9E35-4C0A-B3D3-8242B0F4FF3F}"/>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460827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47666-544B-486F-9E8E-588933E6A6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C7CD181-78C7-41AA-BC83-28D3DA5EAC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39F5C5-C0C3-4702-9136-9F5C8DA16D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DE61D6-15A8-4920-8DAF-294360AA717D}" type="datetimeFigureOut">
              <a:rPr lang="en-IN" smtClean="0"/>
              <a:t>05-12-2025</a:t>
            </a:fld>
            <a:endParaRPr lang="en-IN"/>
          </a:p>
        </p:txBody>
      </p:sp>
      <p:sp>
        <p:nvSpPr>
          <p:cNvPr id="5" name="Footer Placeholder 4">
            <a:extLst>
              <a:ext uri="{FF2B5EF4-FFF2-40B4-BE49-F238E27FC236}">
                <a16:creationId xmlns:a16="http://schemas.microsoft.com/office/drawing/2014/main" id="{9543F271-CCA0-4BC0-B082-45BDC9CC74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7A79319-4531-4166-9100-901753CB90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49C993-43EB-4FFA-B981-2D929AF8DF8B}" type="slidenum">
              <a:rPr lang="en-IN" smtClean="0"/>
              <a:t>‹#›</a:t>
            </a:fld>
            <a:endParaRPr lang="en-IN"/>
          </a:p>
        </p:txBody>
      </p:sp>
    </p:spTree>
    <p:extLst>
      <p:ext uri="{BB962C8B-B14F-4D97-AF65-F5344CB8AC3E}">
        <p14:creationId xmlns:p14="http://schemas.microsoft.com/office/powerpoint/2010/main" val="18184655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6.jp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8.tmp"/><Relationship Id="rId11" Type="http://schemas.openxmlformats.org/officeDocument/2006/relationships/image" Target="../media/image11.png"/><Relationship Id="rId5" Type="http://schemas.openxmlformats.org/officeDocument/2006/relationships/image" Target="../media/image7.tmp"/><Relationship Id="rId10" Type="http://schemas.openxmlformats.org/officeDocument/2006/relationships/image" Target="../media/image11.png"/><Relationship Id="rId4" Type="http://schemas.openxmlformats.org/officeDocument/2006/relationships/hyperlink" Target="https://pixabay.com/en/apple-fruit-red-apple-cutting-board-1111412/" TargetMode="External"/><Relationship Id="rId9" Type="http://schemas.microsoft.com/office/2017/06/relationships/model3d" Target="../media/model3d1.glb"/></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C25AE-BA2F-438C-9365-189BD6350B7A}"/>
              </a:ext>
            </a:extLst>
          </p:cNvPr>
          <p:cNvSpPr>
            <a:spLocks noGrp="1"/>
          </p:cNvSpPr>
          <p:nvPr>
            <p:ph type="title"/>
          </p:nvPr>
        </p:nvSpPr>
        <p:spPr>
          <a:xfrm>
            <a:off x="700548" y="935396"/>
            <a:ext cx="10515600" cy="1325563"/>
          </a:xfrm>
          <a:solidFill>
            <a:schemeClr val="tx2">
              <a:lumMod val="20000"/>
              <a:lumOff val="80000"/>
            </a:schemeClr>
          </a:solidFill>
        </p:spPr>
        <p:txBody>
          <a:bodyPr>
            <a:normAutofit/>
          </a:bodyPr>
          <a:lstStyle/>
          <a:p>
            <a:pPr algn="ctr"/>
            <a:r>
              <a:rPr lang="en-US" sz="5400" dirty="0">
                <a:solidFill>
                  <a:srgbClr val="FF0000"/>
                </a:solidFill>
              </a:rPr>
              <a:t>Introduction To Computer</a:t>
            </a:r>
            <a:endParaRPr lang="en-IN" sz="5400" dirty="0">
              <a:solidFill>
                <a:srgbClr val="FF0000"/>
              </a:solidFill>
            </a:endParaRPr>
          </a:p>
        </p:txBody>
      </p:sp>
      <p:sp>
        <p:nvSpPr>
          <p:cNvPr id="3" name="Subtitle 2">
            <a:extLst>
              <a:ext uri="{FF2B5EF4-FFF2-40B4-BE49-F238E27FC236}">
                <a16:creationId xmlns:a16="http://schemas.microsoft.com/office/drawing/2014/main" id="{AB11D30D-D5E2-4317-8F03-D0251850E40F}"/>
              </a:ext>
            </a:extLst>
          </p:cNvPr>
          <p:cNvSpPr>
            <a:spLocks noGrp="1"/>
          </p:cNvSpPr>
          <p:nvPr>
            <p:ph idx="1"/>
          </p:nvPr>
        </p:nvSpPr>
        <p:spPr>
          <a:xfrm>
            <a:off x="700548" y="2661367"/>
            <a:ext cx="10515600" cy="3011845"/>
          </a:xfrm>
          <a:ln w="12700">
            <a:solidFill>
              <a:srgbClr val="FF0000"/>
            </a:solidFill>
          </a:ln>
        </p:spPr>
        <p:txBody>
          <a:bodyPr>
            <a:normAutofit/>
          </a:bodyPr>
          <a:lstStyle/>
          <a:p>
            <a:pPr marL="0" indent="0" algn="just">
              <a:buNone/>
            </a:pPr>
            <a:r>
              <a:rPr lang="en-US" dirty="0"/>
              <a:t>The quick brown fox jumps over the lazy dog. The quick brown fox jumps over the lazy dog. The quick brown fox jumps over the lazy dog. The quick brown fox jumps over the lazy dog. The quick brown fox jumps over the lazy dog. </a:t>
            </a:r>
          </a:p>
          <a:p>
            <a:pPr marL="0" indent="0" algn="just">
              <a:buNone/>
            </a:pPr>
            <a:r>
              <a:rPr lang="en-US" dirty="0"/>
              <a:t>The quick brown fox jumps over the lazy dog. The quick brown fox jumps over the lazy dog.</a:t>
            </a:r>
          </a:p>
        </p:txBody>
      </p:sp>
    </p:spTree>
    <p:extLst>
      <p:ext uri="{BB962C8B-B14F-4D97-AF65-F5344CB8AC3E}">
        <p14:creationId xmlns:p14="http://schemas.microsoft.com/office/powerpoint/2010/main" val="69006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5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0"/>
                                        <p:tgtEl>
                                          <p:spTgt spid="2"/>
                                        </p:tgtEl>
                                      </p:cBhvr>
                                    </p:animEffect>
                                    <p:anim calcmode="lin" valueType="num">
                                      <p:cBhvr>
                                        <p:cTn id="8" dur="5000" fill="hold"/>
                                        <p:tgtEl>
                                          <p:spTgt spid="2"/>
                                        </p:tgtEl>
                                        <p:attrNameLst>
                                          <p:attrName>ppt_x</p:attrName>
                                        </p:attrNameLst>
                                      </p:cBhvr>
                                      <p:tavLst>
                                        <p:tav tm="0">
                                          <p:val>
                                            <p:strVal val="#ppt_x"/>
                                          </p:val>
                                        </p:tav>
                                        <p:tav tm="100000">
                                          <p:val>
                                            <p:strVal val="#ppt_x"/>
                                          </p:val>
                                        </p:tav>
                                      </p:tavLst>
                                    </p:anim>
                                    <p:anim calcmode="lin" valueType="num">
                                      <p:cBhvr>
                                        <p:cTn id="9" dur="5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iterate type="lt">
                                    <p:tmPct val="0"/>
                                  </p:iterate>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iterate type="lt">
                                    <p:tmPct val="0"/>
                                  </p:iterate>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mph" presetSubtype="0" fill="hold" nodeType="clickEffect">
                                  <p:stCondLst>
                                    <p:cond delay="0"/>
                                  </p:stCondLst>
                                  <p:iterate type="lt">
                                    <p:tmPct val="4000"/>
                                  </p:iterate>
                                  <p:childTnLst>
                                    <p:set>
                                      <p:cBhvr override="childStyle">
                                        <p:cTn id="23" dur="500" fill="hold"/>
                                        <p:tgtEl>
                                          <p:spTgt spid="3">
                                            <p:txEl>
                                              <p:pRg st="0" end="0"/>
                                            </p:txEl>
                                          </p:spTgt>
                                        </p:tgtEl>
                                        <p:attrNameLst>
                                          <p:attrName>style.color</p:attrName>
                                        </p:attrNameLst>
                                      </p:cBhvr>
                                      <p:to>
                                        <p:clrVal>
                                          <a:schemeClr val="accent2"/>
                                        </p:clrVal>
                                      </p:to>
                                    </p:set>
                                    <p:set>
                                      <p:cBhvr>
                                        <p:cTn id="24" dur="500" fill="hold"/>
                                        <p:tgtEl>
                                          <p:spTgt spid="3">
                                            <p:txEl>
                                              <p:pRg st="0" end="0"/>
                                            </p:txEl>
                                          </p:spTgt>
                                        </p:tgtEl>
                                        <p:attrNameLst>
                                          <p:attrName>fillcolor</p:attrName>
                                        </p:attrNameLst>
                                      </p:cBhvr>
                                      <p:to>
                                        <p:clrVal>
                                          <a:schemeClr val="accent2"/>
                                        </p:clrVal>
                                      </p:to>
                                    </p:set>
                                    <p:set>
                                      <p:cBhvr>
                                        <p:cTn id="25" dur="500" fill="hold"/>
                                        <p:tgtEl>
                                          <p:spTgt spid="3">
                                            <p:txEl>
                                              <p:pRg st="0" end="0"/>
                                            </p:txEl>
                                          </p:spTgt>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grpId="1" nodeType="clickEffect">
                                  <p:stCondLst>
                                    <p:cond delay="0"/>
                                  </p:stCondLst>
                                  <p:iterate type="lt">
                                    <p:tmAbs val="0"/>
                                  </p:iterate>
                                  <p:childTnLst>
                                    <p:set>
                                      <p:cBhvr>
                                        <p:cTn id="29" dur="1" fill="hold">
                                          <p:stCondLst>
                                            <p:cond delay="0"/>
                                          </p:stCondLst>
                                        </p:cTn>
                                        <p:tgtEl>
                                          <p:spTgt spid="3">
                                            <p:txEl>
                                              <p:pRg st="0" end="0"/>
                                            </p:txEl>
                                          </p:spTgt>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32" presetClass="emph" presetSubtype="0" fill="hold" grpId="1" nodeType="clickEffect">
                                  <p:stCondLst>
                                    <p:cond delay="5000"/>
                                  </p:stCondLst>
                                  <p:childTnLst>
                                    <p:animRot by="120000">
                                      <p:cBhvr>
                                        <p:cTn id="33" dur="1" fill="hold">
                                          <p:stCondLst>
                                            <p:cond delay="0"/>
                                          </p:stCondLst>
                                        </p:cTn>
                                        <p:tgtEl>
                                          <p:spTgt spid="2"/>
                                        </p:tgtEl>
                                        <p:attrNameLst>
                                          <p:attrName>r</p:attrName>
                                        </p:attrNameLst>
                                      </p:cBhvr>
                                    </p:animRot>
                                    <p:animRot by="-240000">
                                      <p:cBhvr>
                                        <p:cTn id="34" dur="2" fill="hold">
                                          <p:stCondLst>
                                            <p:cond delay="982"/>
                                          </p:stCondLst>
                                        </p:cTn>
                                        <p:tgtEl>
                                          <p:spTgt spid="2"/>
                                        </p:tgtEl>
                                        <p:attrNameLst>
                                          <p:attrName>r</p:attrName>
                                        </p:attrNameLst>
                                      </p:cBhvr>
                                    </p:animRot>
                                    <p:animRot by="240000">
                                      <p:cBhvr>
                                        <p:cTn id="35" dur="2" fill="hold">
                                          <p:stCondLst>
                                            <p:cond delay="1964"/>
                                          </p:stCondLst>
                                        </p:cTn>
                                        <p:tgtEl>
                                          <p:spTgt spid="2"/>
                                        </p:tgtEl>
                                        <p:attrNameLst>
                                          <p:attrName>r</p:attrName>
                                        </p:attrNameLst>
                                      </p:cBhvr>
                                    </p:animRot>
                                    <p:animRot by="-240000">
                                      <p:cBhvr>
                                        <p:cTn id="36" dur="2" fill="hold">
                                          <p:stCondLst>
                                            <p:cond delay="2946"/>
                                          </p:stCondLst>
                                        </p:cTn>
                                        <p:tgtEl>
                                          <p:spTgt spid="2"/>
                                        </p:tgtEl>
                                        <p:attrNameLst>
                                          <p:attrName>r</p:attrName>
                                        </p:attrNameLst>
                                      </p:cBhvr>
                                    </p:animRot>
                                    <p:animRot by="120000">
                                      <p:cBhvr>
                                        <p:cTn id="37" dur="2" fill="hold">
                                          <p:stCondLst>
                                            <p:cond delay="4999"/>
                                          </p:stCondLst>
                                        </p:cTn>
                                        <p:tgtEl>
                                          <p:spTgt spid="2"/>
                                        </p:tgtEl>
                                        <p:attrNameLst>
                                          <p:attrName>r</p:attrName>
                                        </p:attrNameLst>
                                      </p:cBhvr>
                                    </p:animRot>
                                  </p:childTnLst>
                                </p:cTn>
                              </p:par>
                              <p:par>
                                <p:cTn id="38" presetID="1" presetClass="exit" presetSubtype="0" fill="hold" grpId="1" nodeType="withEffect">
                                  <p:stCondLst>
                                    <p:cond delay="0"/>
                                  </p:stCondLst>
                                  <p:iterate type="lt">
                                    <p:tmAbs val="0"/>
                                  </p:iterate>
                                  <p:childTnLst>
                                    <p:set>
                                      <p:cBhvr>
                                        <p:cTn id="39" dur="1" fill="hold">
                                          <p:stCondLst>
                                            <p:cond delay="0"/>
                                          </p:stCondLst>
                                        </p:cTn>
                                        <p:tgtEl>
                                          <p:spTgt spid="3">
                                            <p:txEl>
                                              <p:pRg st="1" end="1"/>
                                            </p:txEl>
                                          </p:spTgt>
                                        </p:tgtEl>
                                        <p:attrNameLst>
                                          <p:attrName>style.visibility</p:attrName>
                                        </p:attrNameLst>
                                      </p:cBhvr>
                                      <p:to>
                                        <p:strVal val="hidden"/>
                                      </p:to>
                                    </p:set>
                                  </p:childTnLst>
                                </p:cTn>
                              </p:par>
                              <p:par>
                                <p:cTn id="40" presetID="16" presetClass="exit" presetSubtype="21" fill="hold" grpId="1" nodeType="withEffect">
                                  <p:stCondLst>
                                    <p:cond delay="0"/>
                                  </p:stCondLst>
                                  <p:childTnLst>
                                    <p:animEffect transition="out" filter="barn(inVertical)">
                                      <p:cBhvr>
                                        <p:cTn id="41" dur="500"/>
                                        <p:tgtEl>
                                          <p:spTgt spid="3">
                                            <p:bg/>
                                          </p:spTgt>
                                        </p:tgtEl>
                                      </p:cBhvr>
                                    </p:animEffect>
                                    <p:set>
                                      <p:cBhvr>
                                        <p:cTn id="42" dur="1" fill="hold">
                                          <p:stCondLst>
                                            <p:cond delay="499"/>
                                          </p:stCondLst>
                                        </p:cTn>
                                        <p:tgtEl>
                                          <p:spTgt spid="3">
                                            <p:bg/>
                                          </p:spTgt>
                                        </p:tgtEl>
                                        <p:attrNameLst>
                                          <p:attrName>style.visibility</p:attrName>
                                        </p:attrNameLst>
                                      </p:cBhvr>
                                      <p:to>
                                        <p:strVal val="hidden"/>
                                      </p:to>
                                    </p:set>
                                  </p:childTnLst>
                                </p:cTn>
                              </p:par>
                              <p:par>
                                <p:cTn id="43" presetID="31" presetClass="exit" presetSubtype="0" fill="hold" nodeType="withEffect">
                                  <p:stCondLst>
                                    <p:cond delay="0"/>
                                  </p:stCondLst>
                                  <p:iterate type="lt">
                                    <p:tmPct val="0"/>
                                  </p:iterate>
                                  <p:childTnLst>
                                    <p:anim calcmode="lin" valueType="num">
                                      <p:cBhvr>
                                        <p:cTn id="44" dur="1000"/>
                                        <p:tgtEl>
                                          <p:spTgt spid="3">
                                            <p:txEl>
                                              <p:pRg st="1" end="1"/>
                                            </p:txEl>
                                          </p:spTgt>
                                        </p:tgtEl>
                                        <p:attrNameLst>
                                          <p:attrName>ppt_w</p:attrName>
                                        </p:attrNameLst>
                                      </p:cBhvr>
                                      <p:tavLst>
                                        <p:tav tm="0">
                                          <p:val>
                                            <p:strVal val="ppt_w"/>
                                          </p:val>
                                        </p:tav>
                                        <p:tav tm="100000">
                                          <p:val>
                                            <p:fltVal val="0"/>
                                          </p:val>
                                        </p:tav>
                                      </p:tavLst>
                                    </p:anim>
                                    <p:anim calcmode="lin" valueType="num">
                                      <p:cBhvr>
                                        <p:cTn id="45" dur="1000"/>
                                        <p:tgtEl>
                                          <p:spTgt spid="3">
                                            <p:txEl>
                                              <p:pRg st="1" end="1"/>
                                            </p:txEl>
                                          </p:spTgt>
                                        </p:tgtEl>
                                        <p:attrNameLst>
                                          <p:attrName>ppt_h</p:attrName>
                                        </p:attrNameLst>
                                      </p:cBhvr>
                                      <p:tavLst>
                                        <p:tav tm="0">
                                          <p:val>
                                            <p:strVal val="ppt_h"/>
                                          </p:val>
                                        </p:tav>
                                        <p:tav tm="100000">
                                          <p:val>
                                            <p:fltVal val="0"/>
                                          </p:val>
                                        </p:tav>
                                      </p:tavLst>
                                    </p:anim>
                                    <p:anim calcmode="lin" valueType="num">
                                      <p:cBhvr>
                                        <p:cTn id="46" dur="1000"/>
                                        <p:tgtEl>
                                          <p:spTgt spid="3">
                                            <p:txEl>
                                              <p:pRg st="1" end="1"/>
                                            </p:txEl>
                                          </p:spTgt>
                                        </p:tgtEl>
                                        <p:attrNameLst>
                                          <p:attrName>style.rotation</p:attrName>
                                        </p:attrNameLst>
                                      </p:cBhvr>
                                      <p:tavLst>
                                        <p:tav tm="0">
                                          <p:val>
                                            <p:fltVal val="0"/>
                                          </p:val>
                                        </p:tav>
                                        <p:tav tm="100000">
                                          <p:val>
                                            <p:fltVal val="90"/>
                                          </p:val>
                                        </p:tav>
                                      </p:tavLst>
                                    </p:anim>
                                    <p:animEffect transition="out" filter="fade">
                                      <p:cBhvr>
                                        <p:cTn id="47" dur="1000"/>
                                        <p:tgtEl>
                                          <p:spTgt spid="3">
                                            <p:txEl>
                                              <p:pRg st="1" end="1"/>
                                            </p:txEl>
                                          </p:spTgt>
                                        </p:tgtEl>
                                      </p:cBhvr>
                                    </p:animEffect>
                                    <p:set>
                                      <p:cBhvr>
                                        <p:cTn id="48" dur="1" fill="hold">
                                          <p:stCondLst>
                                            <p:cond delay="999"/>
                                          </p:stCondLst>
                                        </p:cTn>
                                        <p:tgtEl>
                                          <p:spTgt spid="3">
                                            <p:txEl>
                                              <p:pRg st="1" end="1"/>
                                            </p:txEl>
                                          </p:spTgt>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4" presetClass="exit" presetSubtype="10" fill="hold" grpId="2" nodeType="clickEffect">
                                  <p:stCondLst>
                                    <p:cond delay="5000"/>
                                  </p:stCondLst>
                                  <p:childTnLst>
                                    <p:animEffect transition="out" filter="randombar(horizontal)">
                                      <p:cBhvr>
                                        <p:cTn id="52" dur="5000"/>
                                        <p:tgtEl>
                                          <p:spTgt spid="2"/>
                                        </p:tgtEl>
                                      </p:cBhvr>
                                    </p:animEffect>
                                    <p:set>
                                      <p:cBhvr>
                                        <p:cTn id="53" dur="1" fill="hold">
                                          <p:stCondLst>
                                            <p:cond delay="4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P spid="3" grpId="0" build="allAtOnce"/>
      <p:bldP spid="3" grpId="1" uiExpand="1" build="allAtOnce"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017ACD8-9EEE-4D63-9487-19880D9E5617}"/>
              </a:ext>
            </a:extLst>
          </p:cNvPr>
          <p:cNvSpPr>
            <a:spLocks noGrp="1"/>
          </p:cNvSpPr>
          <p:nvPr>
            <p:ph type="title"/>
          </p:nvPr>
        </p:nvSpPr>
        <p:spPr>
          <a:xfrm>
            <a:off x="1313833" y="325796"/>
            <a:ext cx="9564331" cy="1325563"/>
          </a:xfrm>
          <a:solidFill>
            <a:schemeClr val="bg1">
              <a:lumMod val="95000"/>
            </a:schemeClr>
          </a:solidFill>
        </p:spPr>
        <p:txBody>
          <a:bodyPr/>
          <a:lstStyle/>
          <a:p>
            <a:pPr algn="ctr"/>
            <a:r>
              <a:rPr lang="en-US" dirty="0">
                <a:solidFill>
                  <a:srgbClr val="FF0000"/>
                </a:solidFill>
              </a:rPr>
              <a:t>Types Of Computer</a:t>
            </a:r>
            <a:endParaRPr lang="en-IN" dirty="0">
              <a:solidFill>
                <a:srgbClr val="FF0000"/>
              </a:solidFill>
            </a:endParaRPr>
          </a:p>
        </p:txBody>
      </p:sp>
      <p:sp>
        <p:nvSpPr>
          <p:cNvPr id="10" name="Content Placeholder 9">
            <a:extLst>
              <a:ext uri="{FF2B5EF4-FFF2-40B4-BE49-F238E27FC236}">
                <a16:creationId xmlns:a16="http://schemas.microsoft.com/office/drawing/2014/main" id="{D83FDFAC-A365-4DAA-8810-385BDC29D5EC}"/>
              </a:ext>
            </a:extLst>
          </p:cNvPr>
          <p:cNvSpPr>
            <a:spLocks noGrp="1"/>
          </p:cNvSpPr>
          <p:nvPr>
            <p:ph idx="1"/>
          </p:nvPr>
        </p:nvSpPr>
        <p:spPr>
          <a:xfrm>
            <a:off x="1313835" y="2408903"/>
            <a:ext cx="9564330" cy="3254478"/>
          </a:xfrm>
          <a:solidFill>
            <a:schemeClr val="accent4">
              <a:lumMod val="20000"/>
              <a:lumOff val="80000"/>
            </a:schemeClr>
          </a:solidFill>
        </p:spPr>
        <p:txBody>
          <a:bodyPr>
            <a:normAutofit lnSpcReduction="10000"/>
          </a:bodyPr>
          <a:lstStyle/>
          <a:p>
            <a:pPr marL="0" indent="0">
              <a:buNone/>
            </a:pPr>
            <a:endParaRPr lang="en-US" sz="2200" dirty="0"/>
          </a:p>
          <a:p>
            <a:pPr marL="0" indent="0">
              <a:buNone/>
            </a:pPr>
            <a:r>
              <a:rPr lang="en-US" sz="2200" dirty="0" err="1"/>
              <a:t>Anolog</a:t>
            </a:r>
            <a:r>
              <a:rPr lang="en-US" sz="2200" dirty="0"/>
              <a:t> Computer</a:t>
            </a:r>
          </a:p>
          <a:p>
            <a:pPr lvl="1">
              <a:buFont typeface="Wingdings" panose="05000000000000000000" pitchFamily="2" charset="2"/>
              <a:buChar char="Ø"/>
            </a:pPr>
            <a:r>
              <a:rPr lang="en-US" sz="2200" dirty="0"/>
              <a:t>Watch, Speedometer, Thermometer</a:t>
            </a:r>
          </a:p>
          <a:p>
            <a:pPr marL="0" indent="0">
              <a:buNone/>
            </a:pPr>
            <a:r>
              <a:rPr lang="en-US" sz="2200" dirty="0"/>
              <a:t>Digital Computer</a:t>
            </a:r>
          </a:p>
          <a:p>
            <a:pPr lvl="1">
              <a:buFont typeface="Wingdings" panose="05000000000000000000" pitchFamily="2" charset="2"/>
              <a:buChar char="Ø"/>
            </a:pPr>
            <a:r>
              <a:rPr lang="en-US" sz="2200" dirty="0"/>
              <a:t>	Micro Computer</a:t>
            </a:r>
          </a:p>
          <a:p>
            <a:pPr lvl="1">
              <a:buFont typeface="Wingdings" panose="05000000000000000000" pitchFamily="2" charset="2"/>
              <a:buChar char="Ø"/>
            </a:pPr>
            <a:r>
              <a:rPr lang="en-US" sz="2200" dirty="0"/>
              <a:t>	Mini Computer</a:t>
            </a:r>
          </a:p>
          <a:p>
            <a:pPr lvl="1">
              <a:buFont typeface="Wingdings" panose="05000000000000000000" pitchFamily="2" charset="2"/>
              <a:buChar char="Ø"/>
            </a:pPr>
            <a:r>
              <a:rPr lang="en-US" sz="2200" dirty="0"/>
              <a:t>	</a:t>
            </a:r>
            <a:r>
              <a:rPr lang="en-US" sz="2200" dirty="0" err="1"/>
              <a:t>MainFrame</a:t>
            </a:r>
            <a:r>
              <a:rPr lang="en-US" sz="2200" dirty="0"/>
              <a:t> Computer</a:t>
            </a:r>
          </a:p>
          <a:p>
            <a:pPr lvl="1">
              <a:buFont typeface="Wingdings" panose="05000000000000000000" pitchFamily="2" charset="2"/>
              <a:buChar char="Ø"/>
            </a:pPr>
            <a:r>
              <a:rPr lang="en-US" sz="2200" dirty="0"/>
              <a:t>	Super Computer</a:t>
            </a:r>
          </a:p>
          <a:p>
            <a:pPr marL="0" indent="0">
              <a:buNone/>
            </a:pPr>
            <a:r>
              <a:rPr lang="en-US" sz="2200" dirty="0"/>
              <a:t>	</a:t>
            </a:r>
          </a:p>
          <a:p>
            <a:pPr marL="0" indent="0">
              <a:buNone/>
            </a:pPr>
            <a:endParaRPr lang="en-IN" sz="2200" dirty="0"/>
          </a:p>
        </p:txBody>
      </p:sp>
      <p:pic>
        <p:nvPicPr>
          <p:cNvPr id="1026" name="Picture 2" descr="https://t3.ftcdn.net/jpg/00/05/02/74/360_F_5027451_YgR7UPtdq3ISTTubJipr0qiOtwhfh2l5.jpg">
            <a:extLst>
              <a:ext uri="{FF2B5EF4-FFF2-40B4-BE49-F238E27FC236}">
                <a16:creationId xmlns:a16="http://schemas.microsoft.com/office/drawing/2014/main" id="{0869900F-B221-4BAC-9004-7386EA8DF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7110" y="2408902"/>
            <a:ext cx="4261054" cy="3254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12799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8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8A179-8316-4F92-A3EE-AB7678AC8995}"/>
              </a:ext>
            </a:extLst>
          </p:cNvPr>
          <p:cNvSpPr>
            <a:spLocks noGrp="1"/>
          </p:cNvSpPr>
          <p:nvPr>
            <p:ph type="title"/>
          </p:nvPr>
        </p:nvSpPr>
        <p:spPr>
          <a:xfrm>
            <a:off x="839788" y="589935"/>
            <a:ext cx="10515600" cy="1100753"/>
          </a:xfrm>
          <a:solidFill>
            <a:schemeClr val="tx2">
              <a:lumMod val="20000"/>
              <a:lumOff val="80000"/>
            </a:schemeClr>
          </a:solidFill>
        </p:spPr>
        <p:txBody>
          <a:bodyPr/>
          <a:lstStyle/>
          <a:p>
            <a:pPr algn="ctr"/>
            <a:r>
              <a:rPr lang="en-US" dirty="0" err="1"/>
              <a:t>Diffrence</a:t>
            </a:r>
            <a:r>
              <a:rPr lang="en-US" dirty="0"/>
              <a:t> Between RAM and ROM</a:t>
            </a:r>
            <a:endParaRPr lang="en-IN" dirty="0"/>
          </a:p>
        </p:txBody>
      </p:sp>
      <p:sp>
        <p:nvSpPr>
          <p:cNvPr id="3" name="Text Placeholder 2">
            <a:extLst>
              <a:ext uri="{FF2B5EF4-FFF2-40B4-BE49-F238E27FC236}">
                <a16:creationId xmlns:a16="http://schemas.microsoft.com/office/drawing/2014/main" id="{17B2C4CE-EF73-4C85-8580-55E4AA0D87AE}"/>
              </a:ext>
            </a:extLst>
          </p:cNvPr>
          <p:cNvSpPr>
            <a:spLocks noGrp="1"/>
          </p:cNvSpPr>
          <p:nvPr>
            <p:ph type="body" idx="1"/>
          </p:nvPr>
        </p:nvSpPr>
        <p:spPr>
          <a:xfrm>
            <a:off x="839788" y="1818967"/>
            <a:ext cx="5157787" cy="686107"/>
          </a:xfrm>
          <a:solidFill>
            <a:schemeClr val="accent2">
              <a:lumMod val="20000"/>
              <a:lumOff val="80000"/>
            </a:schemeClr>
          </a:solidFill>
        </p:spPr>
        <p:txBody>
          <a:bodyPr anchor="ctr"/>
          <a:lstStyle/>
          <a:p>
            <a:pPr algn="ctr"/>
            <a:r>
              <a:rPr lang="en-US" dirty="0"/>
              <a:t>RAM</a:t>
            </a:r>
            <a:endParaRPr lang="en-IN" dirty="0"/>
          </a:p>
        </p:txBody>
      </p:sp>
      <p:sp>
        <p:nvSpPr>
          <p:cNvPr id="4" name="Content Placeholder 3">
            <a:extLst>
              <a:ext uri="{FF2B5EF4-FFF2-40B4-BE49-F238E27FC236}">
                <a16:creationId xmlns:a16="http://schemas.microsoft.com/office/drawing/2014/main" id="{960554DC-14CE-4B2F-B15E-EB59C7B70B8A}"/>
              </a:ext>
            </a:extLst>
          </p:cNvPr>
          <p:cNvSpPr>
            <a:spLocks noGrp="1"/>
          </p:cNvSpPr>
          <p:nvPr>
            <p:ph sz="half" idx="2"/>
          </p:nvPr>
        </p:nvSpPr>
        <p:spPr>
          <a:solidFill>
            <a:schemeClr val="accent3">
              <a:lumMod val="20000"/>
              <a:lumOff val="80000"/>
            </a:schemeClr>
          </a:solidFill>
        </p:spPr>
        <p:txBody>
          <a:bodyPr>
            <a:normAutofit/>
          </a:bodyPr>
          <a:lstStyle/>
          <a:p>
            <a:r>
              <a:rPr lang="en-US" dirty="0"/>
              <a:t>The quick brown fox jumps over the lazy dog. don quick brown</a:t>
            </a:r>
          </a:p>
          <a:p>
            <a:r>
              <a:rPr lang="en-US" dirty="0"/>
              <a:t>Fox jumps over the lazy don. The quick brown fox jumps over the lazy dog.</a:t>
            </a:r>
          </a:p>
          <a:p>
            <a:r>
              <a:rPr lang="en-US" dirty="0"/>
              <a:t>The quick brown fox jumps over the lazy dog. The quick brown fox jumps over the lazy dog. </a:t>
            </a:r>
          </a:p>
        </p:txBody>
      </p:sp>
      <p:sp>
        <p:nvSpPr>
          <p:cNvPr id="5" name="Text Placeholder 4">
            <a:extLst>
              <a:ext uri="{FF2B5EF4-FFF2-40B4-BE49-F238E27FC236}">
                <a16:creationId xmlns:a16="http://schemas.microsoft.com/office/drawing/2014/main" id="{8C914FF0-FA9E-44A6-912F-497898FF7F16}"/>
              </a:ext>
            </a:extLst>
          </p:cNvPr>
          <p:cNvSpPr>
            <a:spLocks noGrp="1"/>
          </p:cNvSpPr>
          <p:nvPr>
            <p:ph type="body" sz="quarter" idx="3"/>
          </p:nvPr>
        </p:nvSpPr>
        <p:spPr>
          <a:xfrm>
            <a:off x="6172200" y="1818967"/>
            <a:ext cx="5183188" cy="686108"/>
          </a:xfrm>
          <a:solidFill>
            <a:schemeClr val="accent2">
              <a:lumMod val="20000"/>
              <a:lumOff val="80000"/>
            </a:schemeClr>
          </a:solidFill>
        </p:spPr>
        <p:txBody>
          <a:bodyPr anchor="ctr"/>
          <a:lstStyle/>
          <a:p>
            <a:pPr algn="ctr"/>
            <a:r>
              <a:rPr lang="en-US" dirty="0"/>
              <a:t>ROM</a:t>
            </a:r>
            <a:endParaRPr lang="en-IN" dirty="0"/>
          </a:p>
        </p:txBody>
      </p:sp>
      <p:sp>
        <p:nvSpPr>
          <p:cNvPr id="6" name="Content Placeholder 5">
            <a:extLst>
              <a:ext uri="{FF2B5EF4-FFF2-40B4-BE49-F238E27FC236}">
                <a16:creationId xmlns:a16="http://schemas.microsoft.com/office/drawing/2014/main" id="{E36C5202-824F-4252-A592-1E65E83D6049}"/>
              </a:ext>
            </a:extLst>
          </p:cNvPr>
          <p:cNvSpPr>
            <a:spLocks noGrp="1"/>
          </p:cNvSpPr>
          <p:nvPr>
            <p:ph sz="quarter" idx="4"/>
          </p:nvPr>
        </p:nvSpPr>
        <p:spPr>
          <a:solidFill>
            <a:schemeClr val="accent3">
              <a:lumMod val="20000"/>
              <a:lumOff val="80000"/>
            </a:schemeClr>
          </a:solidFill>
        </p:spPr>
        <p:txBody>
          <a:bodyPr>
            <a:normAutofit/>
          </a:bodyPr>
          <a:lstStyle/>
          <a:p>
            <a:r>
              <a:rPr lang="en-US" dirty="0"/>
              <a:t>The quick brown fox jumps over the lazy dog. The quick </a:t>
            </a:r>
          </a:p>
          <a:p>
            <a:r>
              <a:rPr lang="en-US" dirty="0"/>
              <a:t>Brown fox jumps over the lazy dog. The quick brown fox jumps over the lazy dog. </a:t>
            </a:r>
          </a:p>
          <a:p>
            <a:r>
              <a:rPr lang="en-US" dirty="0"/>
              <a:t>The quick brown fox jumps over the lazy dog. The quick brown fox jumps over the lazy dog. </a:t>
            </a:r>
          </a:p>
        </p:txBody>
      </p:sp>
    </p:spTree>
    <p:extLst>
      <p:ext uri="{BB962C8B-B14F-4D97-AF65-F5344CB8AC3E}">
        <p14:creationId xmlns:p14="http://schemas.microsoft.com/office/powerpoint/2010/main" val="211891125"/>
      </p:ext>
    </p:extLst>
  </p:cSld>
  <p:clrMapOvr>
    <a:masterClrMapping/>
  </p:clrMapOvr>
  <p:transition spd="slow">
    <p:strips dir="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A82652-6F99-4B56-AB1E-9CF4199FA3A3}"/>
              </a:ext>
            </a:extLst>
          </p:cNvPr>
          <p:cNvSpPr txBox="1"/>
          <p:nvPr/>
        </p:nvSpPr>
        <p:spPr>
          <a:xfrm>
            <a:off x="1484672" y="668594"/>
            <a:ext cx="9222658" cy="769441"/>
          </a:xfrm>
          <a:prstGeom prst="rect">
            <a:avLst/>
          </a:prstGeom>
          <a:solidFill>
            <a:schemeClr val="accent3">
              <a:lumMod val="20000"/>
              <a:lumOff val="80000"/>
            </a:schemeClr>
          </a:solidFill>
        </p:spPr>
        <p:txBody>
          <a:bodyPr wrap="square" rtlCol="0" anchor="ctr">
            <a:spAutoFit/>
          </a:bodyPr>
          <a:lstStyle/>
          <a:p>
            <a:pPr algn="ctr"/>
            <a:r>
              <a:rPr lang="en-US" sz="4400" dirty="0"/>
              <a:t>Conclusion</a:t>
            </a:r>
            <a:endParaRPr lang="en-IN" sz="4400" dirty="0"/>
          </a:p>
        </p:txBody>
      </p:sp>
      <p:sp>
        <p:nvSpPr>
          <p:cNvPr id="7" name="TextBox 6">
            <a:extLst>
              <a:ext uri="{FF2B5EF4-FFF2-40B4-BE49-F238E27FC236}">
                <a16:creationId xmlns:a16="http://schemas.microsoft.com/office/drawing/2014/main" id="{DCBF6501-BE4F-46CD-98C1-1D99810CF588}"/>
              </a:ext>
            </a:extLst>
          </p:cNvPr>
          <p:cNvSpPr txBox="1"/>
          <p:nvPr/>
        </p:nvSpPr>
        <p:spPr>
          <a:xfrm>
            <a:off x="1484673" y="1917290"/>
            <a:ext cx="9222658" cy="3139321"/>
          </a:xfrm>
          <a:prstGeom prst="rect">
            <a:avLst/>
          </a:prstGeom>
          <a:solidFill>
            <a:schemeClr val="accent6">
              <a:lumMod val="20000"/>
              <a:lumOff val="80000"/>
            </a:schemeClr>
          </a:solidFill>
        </p:spPr>
        <p:txBody>
          <a:bodyPr wrap="square" rtlCol="0">
            <a:spAutoFit/>
          </a:bodyPr>
          <a:lstStyle/>
          <a:p>
            <a:pPr algn="just"/>
            <a:r>
              <a:rPr lang="en-US" dirty="0"/>
              <a:t>The quick brown fox jumps over the lazy dog. The quick brown fox jumps over the lazy dog. The quick brown fox jumps over the lazy dog. The quick brown fox jumps over the lazy dog. The quick brown fox jumps over the lazy dog. </a:t>
            </a:r>
          </a:p>
          <a:p>
            <a:pPr algn="just"/>
            <a:endParaRPr lang="en-US" dirty="0"/>
          </a:p>
          <a:p>
            <a:pPr algn="just"/>
            <a:r>
              <a:rPr lang="en-US" dirty="0"/>
              <a:t>The quick brown fox jumps over the lazy dog. The quick brown fox jumps over the lazy dog. The quick brown fox jumps over the lazy dog. The quick brown fox jumps over the lazy dog. The quick brown fox jumps over the lazy dog. </a:t>
            </a:r>
          </a:p>
          <a:p>
            <a:pPr algn="just"/>
            <a:endParaRPr lang="en-US" dirty="0"/>
          </a:p>
          <a:p>
            <a:pPr algn="just"/>
            <a:r>
              <a:rPr lang="en-US" dirty="0"/>
              <a:t>The quick brown fox jumps over the lazy dog. The quick brown fox jumps over the lazy dog. The quick brown fox jumps over the lazy dog. The quick brown fox jumps over the lazy dog. The quick brown fox jumps over the lazy dog. </a:t>
            </a:r>
          </a:p>
        </p:txBody>
      </p:sp>
    </p:spTree>
    <p:extLst>
      <p:ext uri="{BB962C8B-B14F-4D97-AF65-F5344CB8AC3E}">
        <p14:creationId xmlns:p14="http://schemas.microsoft.com/office/powerpoint/2010/main" val="1927019146"/>
      </p:ext>
    </p:extLst>
  </p:cSld>
  <p:clrMapOvr>
    <a:masterClrMapping/>
  </p:clrMapOvr>
  <mc:AlternateContent xmlns:mc="http://schemas.openxmlformats.org/markup-compatibility/2006">
    <mc:Choice xmlns:p14="http://schemas.microsoft.com/office/powerpoint/2010/main" Requires="p14">
      <p:transition spd="slow" p14:dur="800" advClick="0" advTm="10000">
        <p:circle/>
      </p:transition>
    </mc:Choice>
    <mc:Fallback>
      <p:transition spd="slow" advClick="0" advTm="10000">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4,807 Mainframe Stock Photos, High-Res Pictures, and Images - Getty Images  | Computer mainframe, Mainframe room, Mainframe icon">
            <a:extLst>
              <a:ext uri="{FF2B5EF4-FFF2-40B4-BE49-F238E27FC236}">
                <a16:creationId xmlns:a16="http://schemas.microsoft.com/office/drawing/2014/main" id="{318B6467-FB3E-4E17-95ED-A6DC6A03DC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503"/>
            <a:ext cx="5818018" cy="386917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447 Mainframe Computers Stock Photos - Free &amp; Royalty-Free Stock Photos  from Dreamstime">
            <a:extLst>
              <a:ext uri="{FF2B5EF4-FFF2-40B4-BE49-F238E27FC236}">
                <a16:creationId xmlns:a16="http://schemas.microsoft.com/office/drawing/2014/main" id="{CA6FE1D9-7987-4478-B347-363C67A6D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156" y="1470607"/>
            <a:ext cx="6005765" cy="419003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288 Black And White Old Computer Stock Photos, High-Res Pictures, and  Images - Getty Images">
            <a:extLst>
              <a:ext uri="{FF2B5EF4-FFF2-40B4-BE49-F238E27FC236}">
                <a16:creationId xmlns:a16="http://schemas.microsoft.com/office/drawing/2014/main" id="{B887590A-9324-41F0-BDB7-C446E4D904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4150" y="2988828"/>
            <a:ext cx="5657850" cy="3869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530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3156B-1A85-4DD0-ABFE-93CED61F1BBB}"/>
              </a:ext>
            </a:extLst>
          </p:cNvPr>
          <p:cNvSpPr>
            <a:spLocks noGrp="1"/>
          </p:cNvSpPr>
          <p:nvPr>
            <p:ph type="title"/>
          </p:nvPr>
        </p:nvSpPr>
        <p:spPr/>
        <p:txBody>
          <a:bodyPr/>
          <a:lstStyle/>
          <a:p>
            <a:endParaRPr lang="en-IN" dirty="0"/>
          </a:p>
        </p:txBody>
      </p:sp>
      <p:graphicFrame>
        <p:nvGraphicFramePr>
          <p:cNvPr id="5" name="Content Placeholder 4">
            <a:extLst>
              <a:ext uri="{FF2B5EF4-FFF2-40B4-BE49-F238E27FC236}">
                <a16:creationId xmlns:a16="http://schemas.microsoft.com/office/drawing/2014/main" id="{55E72326-BEA6-4321-8CB3-EB9B03155BED}"/>
              </a:ext>
            </a:extLst>
          </p:cNvPr>
          <p:cNvGraphicFramePr>
            <a:graphicFrameLocks noGrp="1"/>
          </p:cNvGraphicFramePr>
          <p:nvPr>
            <p:ph sz="half" idx="1"/>
            <p:extLst>
              <p:ext uri="{D42A27DB-BD31-4B8C-83A1-F6EECF244321}">
                <p14:modId xmlns:p14="http://schemas.microsoft.com/office/powerpoint/2010/main" val="275371533"/>
              </p:ext>
            </p:extLst>
          </p:nvPr>
        </p:nvGraphicFramePr>
        <p:xfrm>
          <a:off x="838200" y="1825625"/>
          <a:ext cx="5181603" cy="2225040"/>
        </p:xfrm>
        <a:graphic>
          <a:graphicData uri="http://schemas.openxmlformats.org/drawingml/2006/table">
            <a:tbl>
              <a:tblPr firstRow="1" bandRow="1">
                <a:tableStyleId>{5C22544A-7EE6-4342-B048-85BDC9FD1C3A}</a:tableStyleId>
              </a:tblPr>
              <a:tblGrid>
                <a:gridCol w="740229">
                  <a:extLst>
                    <a:ext uri="{9D8B030D-6E8A-4147-A177-3AD203B41FA5}">
                      <a16:colId xmlns:a16="http://schemas.microsoft.com/office/drawing/2014/main" val="2440081287"/>
                    </a:ext>
                  </a:extLst>
                </a:gridCol>
                <a:gridCol w="740229">
                  <a:extLst>
                    <a:ext uri="{9D8B030D-6E8A-4147-A177-3AD203B41FA5}">
                      <a16:colId xmlns:a16="http://schemas.microsoft.com/office/drawing/2014/main" val="1334426496"/>
                    </a:ext>
                  </a:extLst>
                </a:gridCol>
                <a:gridCol w="740229">
                  <a:extLst>
                    <a:ext uri="{9D8B030D-6E8A-4147-A177-3AD203B41FA5}">
                      <a16:colId xmlns:a16="http://schemas.microsoft.com/office/drawing/2014/main" val="907659017"/>
                    </a:ext>
                  </a:extLst>
                </a:gridCol>
                <a:gridCol w="740229">
                  <a:extLst>
                    <a:ext uri="{9D8B030D-6E8A-4147-A177-3AD203B41FA5}">
                      <a16:colId xmlns:a16="http://schemas.microsoft.com/office/drawing/2014/main" val="450947260"/>
                    </a:ext>
                  </a:extLst>
                </a:gridCol>
                <a:gridCol w="740229">
                  <a:extLst>
                    <a:ext uri="{9D8B030D-6E8A-4147-A177-3AD203B41FA5}">
                      <a16:colId xmlns:a16="http://schemas.microsoft.com/office/drawing/2014/main" val="1569325901"/>
                    </a:ext>
                  </a:extLst>
                </a:gridCol>
                <a:gridCol w="740229">
                  <a:extLst>
                    <a:ext uri="{9D8B030D-6E8A-4147-A177-3AD203B41FA5}">
                      <a16:colId xmlns:a16="http://schemas.microsoft.com/office/drawing/2014/main" val="4022348778"/>
                    </a:ext>
                  </a:extLst>
                </a:gridCol>
                <a:gridCol w="740229">
                  <a:extLst>
                    <a:ext uri="{9D8B030D-6E8A-4147-A177-3AD203B41FA5}">
                      <a16:colId xmlns:a16="http://schemas.microsoft.com/office/drawing/2014/main" val="116399233"/>
                    </a:ext>
                  </a:extLst>
                </a:gridCol>
              </a:tblGrid>
              <a:tr h="370840">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3497373"/>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4406414"/>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9238507"/>
                  </a:ext>
                </a:extLst>
              </a:tr>
              <a:tr h="370840">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2087401"/>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0673511"/>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1799698"/>
                  </a:ext>
                </a:extLst>
              </a:tr>
            </a:tbl>
          </a:graphicData>
        </a:graphic>
      </p:graphicFrame>
      <p:pic>
        <p:nvPicPr>
          <p:cNvPr id="7" name="Content Placeholder 6">
            <a:extLst>
              <a:ext uri="{FF2B5EF4-FFF2-40B4-BE49-F238E27FC236}">
                <a16:creationId xmlns:a16="http://schemas.microsoft.com/office/drawing/2014/main" id="{CB030839-43D0-4707-BE10-45C8CBF51A8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45826" y="1832999"/>
            <a:ext cx="4807974" cy="2914650"/>
          </a:xfrm>
        </p:spPr>
      </p:pic>
      <p:pic>
        <p:nvPicPr>
          <p:cNvPr id="9" name="Picture 8">
            <a:extLst>
              <a:ext uri="{FF2B5EF4-FFF2-40B4-BE49-F238E27FC236}">
                <a16:creationId xmlns:a16="http://schemas.microsoft.com/office/drawing/2014/main" id="{FF5E3145-3DFE-4CA3-8743-0EABE48DBA3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31431" y="4650430"/>
            <a:ext cx="2235631" cy="1481106"/>
          </a:xfrm>
          <a:prstGeom prst="rect">
            <a:avLst/>
          </a:prstGeom>
        </p:spPr>
      </p:pic>
      <p:pic>
        <p:nvPicPr>
          <p:cNvPr id="11" name="Picture 10">
            <a:extLst>
              <a:ext uri="{FF2B5EF4-FFF2-40B4-BE49-F238E27FC236}">
                <a16:creationId xmlns:a16="http://schemas.microsoft.com/office/drawing/2014/main" id="{1BCEEE46-2A41-47DB-96AA-BE8898C895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4133" y="785666"/>
            <a:ext cx="4094301" cy="1944982"/>
          </a:xfrm>
          <a:prstGeom prst="rect">
            <a:avLst/>
          </a:prstGeom>
        </p:spPr>
      </p:pic>
      <p:pic>
        <p:nvPicPr>
          <p:cNvPr id="13" name="Picture 12">
            <a:extLst>
              <a:ext uri="{FF2B5EF4-FFF2-40B4-BE49-F238E27FC236}">
                <a16:creationId xmlns:a16="http://schemas.microsoft.com/office/drawing/2014/main" id="{14E000BB-E5BC-4AEE-BA39-DFDDC76004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7097" y="4390319"/>
            <a:ext cx="3664852" cy="2001328"/>
          </a:xfrm>
          <a:prstGeom prst="rect">
            <a:avLst/>
          </a:prstGeom>
        </p:spPr>
      </p:pic>
      <p:sp>
        <p:nvSpPr>
          <p:cNvPr id="14" name="Rectangle 13">
            <a:extLst>
              <a:ext uri="{FF2B5EF4-FFF2-40B4-BE49-F238E27FC236}">
                <a16:creationId xmlns:a16="http://schemas.microsoft.com/office/drawing/2014/main" id="{5293BF68-9D5E-40F0-BA82-AC48BBA79DE2}"/>
              </a:ext>
            </a:extLst>
          </p:cNvPr>
          <p:cNvSpPr/>
          <p:nvPr/>
        </p:nvSpPr>
        <p:spPr>
          <a:xfrm>
            <a:off x="5646175" y="785666"/>
            <a:ext cx="2052483" cy="208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Star: 16 Points 14">
            <a:extLst>
              <a:ext uri="{FF2B5EF4-FFF2-40B4-BE49-F238E27FC236}">
                <a16:creationId xmlns:a16="http://schemas.microsoft.com/office/drawing/2014/main" id="{2898C0A0-CCA4-4511-8F93-9FB4542D9BF1}"/>
              </a:ext>
            </a:extLst>
          </p:cNvPr>
          <p:cNvSpPr/>
          <p:nvPr/>
        </p:nvSpPr>
        <p:spPr>
          <a:xfrm>
            <a:off x="3470787" y="3549445"/>
            <a:ext cx="2084439" cy="2020520"/>
          </a:xfrm>
          <a:prstGeom prst="star16">
            <a:avLst>
              <a:gd name="adj" fmla="val 29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hought Bubble: Cloud 15">
            <a:extLst>
              <a:ext uri="{FF2B5EF4-FFF2-40B4-BE49-F238E27FC236}">
                <a16:creationId xmlns:a16="http://schemas.microsoft.com/office/drawing/2014/main" id="{5D8C9B08-0858-4BB1-93A4-16007F48F327}"/>
              </a:ext>
            </a:extLst>
          </p:cNvPr>
          <p:cNvSpPr/>
          <p:nvPr/>
        </p:nvSpPr>
        <p:spPr>
          <a:xfrm>
            <a:off x="8912761" y="297394"/>
            <a:ext cx="2536723" cy="1582984"/>
          </a:xfrm>
          <a:prstGeom prst="cloudCallout">
            <a:avLst>
              <a:gd name="adj1" fmla="val -51453"/>
              <a:gd name="adj2" fmla="val 736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Graphic 17" descr="Peacock">
            <a:extLst>
              <a:ext uri="{FF2B5EF4-FFF2-40B4-BE49-F238E27FC236}">
                <a16:creationId xmlns:a16="http://schemas.microsoft.com/office/drawing/2014/main" id="{C04DC5C5-6AE9-4E9C-9D81-FC55DE15273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025975" y="3429000"/>
            <a:ext cx="3574026" cy="3574026"/>
          </a:xfrm>
          <a:prstGeom prst="rect">
            <a:avLst/>
          </a:prstGeom>
        </p:spPr>
      </p:pic>
      <mc:AlternateContent xmlns:mc="http://schemas.openxmlformats.org/markup-compatibility/2006" xmlns:am3d="http://schemas.microsoft.com/office/drawing/2017/model3d">
        <mc:Choice Requires="am3d">
          <p:graphicFrame>
            <p:nvGraphicFramePr>
              <p:cNvPr id="19" name="3D Model 18" descr="Surface Pro - Burgundy">
                <a:extLst>
                  <a:ext uri="{FF2B5EF4-FFF2-40B4-BE49-F238E27FC236}">
                    <a16:creationId xmlns:a16="http://schemas.microsoft.com/office/drawing/2014/main" id="{098EEC65-F76F-4D08-A816-4EBD385F85A1}"/>
                  </a:ext>
                </a:extLst>
              </p:cNvPr>
              <p:cNvGraphicFramePr>
                <a:graphicFrameLocks noChangeAspect="1"/>
              </p:cNvGraphicFramePr>
              <p:nvPr>
                <p:extLst>
                  <p:ext uri="{D42A27DB-BD31-4B8C-83A1-F6EECF244321}">
                    <p14:modId xmlns:p14="http://schemas.microsoft.com/office/powerpoint/2010/main" val="4097038128"/>
                  </p:ext>
                </p:extLst>
              </p:nvPr>
            </p:nvGraphicFramePr>
            <p:xfrm>
              <a:off x="3502987" y="751644"/>
              <a:ext cx="4104472" cy="4372997"/>
            </p:xfrm>
            <a:graphic>
              <a:graphicData uri="http://schemas.microsoft.com/office/drawing/2017/model3d">
                <am3d:model3d r:embed="rId9">
                  <am3d:spPr>
                    <a:xfrm>
                      <a:off x="0" y="0"/>
                      <a:ext cx="4104472" cy="4372997"/>
                    </a:xfrm>
                    <a:prstGeom prst="rect">
                      <a:avLst/>
                    </a:prstGeom>
                  </am3d:spPr>
                  <am3d:camera>
                    <am3d:pos x="0" y="0" z="70266520"/>
                    <am3d:up dx="0" dy="36000000" dz="0"/>
                    <am3d:lookAt x="0" y="0" z="0"/>
                    <am3d:perspective fov="2700000"/>
                  </am3d:camera>
                  <am3d:trans>
                    <am3d:meterPerModelUnit n="3389516" d="1000000"/>
                    <am3d:preTrans dx="0" dy="-11729876" dz="-6720205"/>
                    <am3d:scale>
                      <am3d:sx n="1000000" d="1000000"/>
                      <am3d:sy n="1000000" d="1000000"/>
                      <am3d:sz n="1000000" d="1000000"/>
                    </am3d:scale>
                    <am3d:rot ax="2049037" ay="-517812" az="-348707"/>
                    <am3d:postTrans dx="0" dy="0" dz="0"/>
                  </am3d:trans>
                  <am3d:raster rName="Office3DRenderer" rVer="16.0.8326">
                    <am3d:blip r:embed="rId10"/>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19" name="3D Model 18" descr="Surface Pro - Burgundy">
                <a:extLst>
                  <a:ext uri="{FF2B5EF4-FFF2-40B4-BE49-F238E27FC236}">
                    <a16:creationId xmlns:a16="http://schemas.microsoft.com/office/drawing/2014/main" id="{098EEC65-F76F-4D08-A816-4EBD385F85A1}"/>
                  </a:ext>
                </a:extLst>
              </p:cNvPr>
              <p:cNvPicPr>
                <a:picLocks noGrp="1" noRot="1" noChangeAspect="1" noMove="1" noResize="1" noEditPoints="1" noAdjustHandles="1" noChangeArrowheads="1" noChangeShapeType="1" noCrop="1"/>
              </p:cNvPicPr>
              <p:nvPr/>
            </p:nvPicPr>
            <p:blipFill>
              <a:blip r:embed="rId11"/>
              <a:stretch>
                <a:fillRect/>
              </a:stretch>
            </p:blipFill>
            <p:spPr>
              <a:xfrm>
                <a:off x="3502987" y="751644"/>
                <a:ext cx="4104472" cy="4372997"/>
              </a:xfrm>
              <a:prstGeom prst="rect">
                <a:avLst/>
              </a:prstGeom>
            </p:spPr>
          </p:pic>
        </mc:Fallback>
      </mc:AlternateContent>
    </p:spTree>
    <p:extLst>
      <p:ext uri="{BB962C8B-B14F-4D97-AF65-F5344CB8AC3E}">
        <p14:creationId xmlns:p14="http://schemas.microsoft.com/office/powerpoint/2010/main" val="2466610781"/>
      </p:ext>
    </p:extLst>
  </p:cSld>
  <p:clrMapOvr>
    <a:masterClrMapping/>
  </p:clrMapOvr>
  <mc:AlternateContent xmlns:mc="http://schemas.openxmlformats.org/markup-compatibility/2006">
    <mc:Choice xmlns:p14="http://schemas.microsoft.com/office/powerpoint/2010/main" Requires="p14">
      <p:transition p14:dur="10" advClick="0" advTm="5000"/>
    </mc:Choice>
    <mc:Fallback>
      <p:transition advClick="0" advTm="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356</Words>
  <Application>Microsoft Office PowerPoint</Application>
  <PresentationFormat>Widescreen</PresentationFormat>
  <Paragraphs>28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Wingdings</vt:lpstr>
      <vt:lpstr>Office Theme</vt:lpstr>
      <vt:lpstr>Introduction To Computer</vt:lpstr>
      <vt:lpstr>Types Of Computer</vt:lpstr>
      <vt:lpstr>Diffrence Between RAM and ROM</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dc:title>
  <dc:creator>pc</dc:creator>
  <cp:lastModifiedBy>pc</cp:lastModifiedBy>
  <cp:revision>12</cp:revision>
  <dcterms:created xsi:type="dcterms:W3CDTF">2025-12-02T11:15:54Z</dcterms:created>
  <dcterms:modified xsi:type="dcterms:W3CDTF">2025-12-05T11:34:41Z</dcterms:modified>
</cp:coreProperties>
</file>

<file path=docProps/thumbnail.jpeg>
</file>